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4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24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45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88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29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50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38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50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0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9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72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F089-04FB-494F-8224-FE242DEDBDF8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E19F-9CD9-472A-A88F-CF1BCF0BD5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4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3" y="0"/>
            <a:ext cx="507492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97" y="0"/>
            <a:ext cx="5074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584" y="21765"/>
            <a:ext cx="507492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0" y="0"/>
            <a:ext cx="5074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3" y="0"/>
            <a:ext cx="507492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84" y="0"/>
            <a:ext cx="5074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5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98" y="0"/>
            <a:ext cx="507492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8" y="0"/>
            <a:ext cx="5074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0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23" y="0"/>
            <a:ext cx="507492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43" y="0"/>
            <a:ext cx="5074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8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Mohammed Sayed Mousa</cp:lastModifiedBy>
  <cp:revision>16</cp:revision>
  <dcterms:created xsi:type="dcterms:W3CDTF">2016-12-13T10:03:41Z</dcterms:created>
  <dcterms:modified xsi:type="dcterms:W3CDTF">2019-11-25T10:19:05Z</dcterms:modified>
</cp:coreProperties>
</file>